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73" r:id="rId4"/>
    <p:sldId id="265" r:id="rId5"/>
    <p:sldId id="258" r:id="rId6"/>
    <p:sldId id="270" r:id="rId7"/>
    <p:sldId id="269" r:id="rId8"/>
    <p:sldId id="259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82A0A-5CC0-49A4-B723-E08463E05530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B8BE-9443-4D52-8C7D-5AFAEF0052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3113-0659-4401-8BF6-0F6B252D324F}" type="datetimeFigureOut">
              <a:rPr lang="fr-FR" smtClean="0"/>
              <a:pPr/>
              <a:t>21/02/2016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7957-A26B-4D88-AA46-EE9FA39948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fr-FR" dirty="0" smtClean="0"/>
              <a:t>Les disciples d’Emmaüs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r>
              <a:rPr lang="fr-FR" dirty="0" smtClean="0"/>
              <a:t>Luc 24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Images Pascale Roze </a:t>
            </a:r>
            <a:r>
              <a:rPr lang="fr-FR" dirty="0" err="1" smtClean="0"/>
              <a:t>Huré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 advClick="0" advTm="438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608512" cy="69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0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u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3888432" cy="5498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 vis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768752" cy="5076564"/>
          </a:xfrm>
          <a:prstGeom prst="rect">
            <a:avLst/>
          </a:prstGeom>
        </p:spPr>
      </p:pic>
    </p:spTree>
  </p:cSld>
  <p:clrMapOvr>
    <a:masterClrMapping/>
  </p:clrMapOvr>
  <p:transition advTm="202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0"/>
            <a:ext cx="44720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 re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832" y="1563624"/>
            <a:ext cx="4974336" cy="3730752"/>
          </a:xfrm>
          <a:prstGeom prst="rect">
            <a:avLst/>
          </a:prstGeom>
        </p:spPr>
      </p:pic>
    </p:spTree>
  </p:cSld>
  <p:clrMapOvr>
    <a:masterClrMapping/>
  </p:clrMapOvr>
  <p:transition advTm="9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85816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co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340768"/>
            <a:ext cx="2088232" cy="4787173"/>
          </a:xfrm>
          <a:prstGeom prst="rect">
            <a:avLst/>
          </a:prstGeom>
        </p:spPr>
      </p:pic>
    </p:spTree>
  </p:cSld>
  <p:clrMapOvr>
    <a:masterClrMapping/>
  </p:clrMapOvr>
  <p:transition advTm="21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786" y="60385"/>
            <a:ext cx="4571373" cy="69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382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19CABEFAAD54B9794137FD9C47FEA" ma:contentTypeVersion="8" ma:contentTypeDescription="Crée un document." ma:contentTypeScope="" ma:versionID="fa979fbf158db489f5a5be0eef418ed8">
  <xsd:schema xmlns:xsd="http://www.w3.org/2001/XMLSchema" xmlns:xs="http://www.w3.org/2001/XMLSchema" xmlns:p="http://schemas.microsoft.com/office/2006/metadata/properties" xmlns:ns2="4636f7d4-1b2c-4073-9662-17ee3ba5b1ac" targetNamespace="http://schemas.microsoft.com/office/2006/metadata/properties" ma:root="true" ma:fieldsID="3757f3118ee3fd44d448d38c2bd9e550" ns2:_="">
    <xsd:import namespace="4636f7d4-1b2c-4073-9662-17ee3ba5b1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6f7d4-1b2c-4073-9662-17ee3ba5b1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5AE1C6-9E1F-45AD-AE28-5A8264AB8362}"/>
</file>

<file path=customXml/itemProps2.xml><?xml version="1.0" encoding="utf-8"?>
<ds:datastoreItem xmlns:ds="http://schemas.openxmlformats.org/officeDocument/2006/customXml" ds:itemID="{639F05E7-8260-422A-9564-4E6017978AA5}"/>
</file>

<file path=customXml/itemProps3.xml><?xml version="1.0" encoding="utf-8"?>
<ds:datastoreItem xmlns:ds="http://schemas.openxmlformats.org/officeDocument/2006/customXml" ds:itemID="{9CEC69E3-50A5-4009-982D-3B651E2B4018}"/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</Words>
  <Application>Microsoft Office PowerPoint</Application>
  <PresentationFormat>Affichage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Les disciples d’Emmaüs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 Theiller</dc:creator>
  <cp:lastModifiedBy>MAISON</cp:lastModifiedBy>
  <cp:revision>24</cp:revision>
  <dcterms:created xsi:type="dcterms:W3CDTF">2013-04-11T16:19:36Z</dcterms:created>
  <dcterms:modified xsi:type="dcterms:W3CDTF">2016-02-21T21:19:57Z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0x010100A2E19CABEFAAD54B9794137FD9C47FEA</vt:lpwstr>
  </property>
</Properties>
</file>