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43B34-B185-3A19-337B-BEE3141C4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02B5B1-E418-1440-CCCA-33B9153B2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B62170-59EF-82C3-1622-F300DCA5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92F8-D48F-67A8-D277-E8B49B4C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A69868-E0BC-A5CD-24DC-66964B4E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5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A0B88-1CE0-08AA-D3BD-289EA87B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4713DD-AAAD-37EC-4CF2-FB447475A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010DD-868F-D16F-6C3E-E0000E69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46A410-7B98-FDA4-0E9D-C3EC93B9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93ACE-7D02-A03C-EC24-9E5DB002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4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7241BF-67D4-F7AE-0B6B-16AF27A76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2ABD5E-ADF2-4BBF-153C-15C2FFE89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AA931-325C-9570-22C9-AF7E954E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D3B53-465D-5085-2DC9-0631084F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6304-A483-F87E-1F44-82AD9FA2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29232-A477-FFF2-73CA-EC0F5BA5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1B4AE-5CEC-822D-16D1-4735C9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9985B-1EB2-DF6E-D438-E214D466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B9929B-3ABE-8BEB-34AC-89364E7C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042B17-74B5-EBC6-38D5-1A73CF68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58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4A09E8-7786-3F9F-0225-72E4200E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5B8B0-8A15-CF42-528D-BBA8A4056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EDB40-715D-B02F-0439-603B8D49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78F15-8C82-2C0E-DF29-F79F5D50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DE82F-F935-F96D-6C57-9B6E7751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42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47F96-B597-4B7F-83E7-EEA1D4ED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621E5C-EF9C-95A4-417D-AB08C96C0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BB7219-1E2E-717A-B995-6BD31E8F0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DD9112-0911-7365-6A51-9801C21C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FA322C-ADE5-14C1-3B28-E9696216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90BEC8-BB56-D6B7-B912-451D0883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1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65303-BCC6-1B3F-6B60-C8411ABF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0AF1E6-6B7D-5DD9-3705-68622A9B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7663FE-23BD-D282-8238-88E73C4B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A103A3-D73D-4675-E09A-C7DC7633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9BE694-F06F-2324-552E-0105A5AAB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44B4876-A66D-7277-4B3F-7748285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B648E5-5AFB-C3B4-1A3F-71E759C1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B82BF5-3EBF-C86F-A72A-783E4EF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16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B37C8-4C0B-EEF3-542F-50A36863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F331D8-CDFB-B12D-F5C4-5CD636D9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23D273-7A72-C10C-711C-40FDDD12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FE0105-0CC5-911F-5167-FD4D15D0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4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704BE4-392D-FC39-783F-5A9CD9FF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66B594-B05A-56C5-76D8-EE6C96A5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15EDB6-8163-6275-8AF8-F948A07A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5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ACDD1-A71F-AAC5-7860-8AE79BBE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943104-5B00-178F-70C6-20007EE2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FE6B95-C69A-6D09-678D-AF58FC4AD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7BED1-3746-BB76-8396-CA50DB6D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89DEE8-631C-709F-7684-F41A3A2B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5AFD0B-5150-674C-7803-E2413F7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8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7FE06-1C69-382C-842E-35A74E6C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238D3C-C0FB-17B4-6541-1F1C5225B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C958AA-9BC8-12F3-0094-3FC8955E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F43E86-E52C-D029-8CE4-BB59F47F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CD7AA8-B0EF-79A0-B727-536278AF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ECCB5F-106C-0C75-5432-BBF506B8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7389FB-5CC2-401B-9599-9AAF5894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7BF311-1DAF-D6DF-DDA2-D6070C0C4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D05FF2-29BC-7C62-74E1-9BF8E345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2102-5D67-4B56-B537-ECDFE4B5553F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7CA4B-FB62-A1D5-1326-6E3E12EBE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3F435-AC4F-CB35-D011-0CA063BF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DAEE-D8AA-4E10-92A9-F96744171E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3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19039B-CD3D-31AE-3B13-3A3F14E6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28" y="4511040"/>
            <a:ext cx="2998651" cy="70321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9229A0-C010-AC3C-B3FB-4AAF59D7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1" y="830376"/>
            <a:ext cx="10853057" cy="51972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…. un ressourcement missionnaire </a:t>
            </a:r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Actes des Apôtres 10, 23-48</a:t>
            </a:r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diocèse de Lille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1662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habits, dessin humoristique&#10;&#10;Description générée automatiquement">
            <a:extLst>
              <a:ext uri="{FF2B5EF4-FFF2-40B4-BE49-F238E27FC236}">
                <a16:creationId xmlns:a16="http://schemas.microsoft.com/office/drawing/2014/main" id="{1CBCABB5-0C15-2C21-08DD-3D284A154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6" y="102581"/>
            <a:ext cx="4701947" cy="66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Visage humain, Dessin animé, fiction&#10;&#10;Description générée automatiquement">
            <a:extLst>
              <a:ext uri="{FF2B5EF4-FFF2-40B4-BE49-F238E27FC236}">
                <a16:creationId xmlns:a16="http://schemas.microsoft.com/office/drawing/2014/main" id="{CDEC467A-AF11-59BA-F687-601F18D7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95" y="87340"/>
            <a:ext cx="4724809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chaussures, texte, robe&#10;&#10;Description générée automatiquement">
            <a:extLst>
              <a:ext uri="{FF2B5EF4-FFF2-40B4-BE49-F238E27FC236}">
                <a16:creationId xmlns:a16="http://schemas.microsoft.com/office/drawing/2014/main" id="{5B0104CF-B9BD-0842-2CDC-E7643B2E5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74" y="106392"/>
            <a:ext cx="4740051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isage humain, habits, texte, personne&#10;&#10;Description générée automatiquement">
            <a:extLst>
              <a:ext uri="{FF2B5EF4-FFF2-40B4-BE49-F238E27FC236}">
                <a16:creationId xmlns:a16="http://schemas.microsoft.com/office/drawing/2014/main" id="{B9FFD260-0688-F223-E817-1400DDB04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6" y="87340"/>
            <a:ext cx="4701947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29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Thème Office</vt:lpstr>
      <vt:lpstr> …. un ressourcement missionnaire   Actes des Apôtres 10, 23-48  diocèse de Lille</vt:lpstr>
      <vt:lpstr>Présentation PowerPoint</vt:lpstr>
      <vt:lpstr>Présentation PowerPoint</vt:lpstr>
      <vt:lpstr>Présentation PowerPoint</vt:lpstr>
      <vt:lpstr>Présentation PowerPoint</vt:lpstr>
    </vt:vector>
  </TitlesOfParts>
  <Company>Diocèse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…. un ressourcement missionnaire   Actes des Apôtres 10, 23-48  diocèse de Lille</dc:title>
  <dc:creator>Marie Haar</dc:creator>
  <cp:lastModifiedBy>Marie Haar</cp:lastModifiedBy>
  <cp:revision>1</cp:revision>
  <dcterms:created xsi:type="dcterms:W3CDTF">2023-12-06T13:12:03Z</dcterms:created>
  <dcterms:modified xsi:type="dcterms:W3CDTF">2023-12-06T13:16:06Z</dcterms:modified>
</cp:coreProperties>
</file>